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ppt/_rels/presentation.xml.rels" ContentType="application/vnd.openxmlformats-package.relationships+xml"/>
  <Override PartName="/ppt/media/image20.png" ContentType="image/png"/>
  <Override PartName="/ppt/media/image19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13.png" ContentType="image/png"/>
  <Override PartName="/ppt/media/image12.png" ContentType="image/png"/>
  <Override PartName="/ppt/media/image10.png" ContentType="image/png"/>
  <Override PartName="/ppt/media/image9.png" ContentType="image/png"/>
  <Override PartName="/ppt/media/image8.png" ContentType="image/png"/>
  <Override PartName="/ppt/media/image7.png" ContentType="image/png"/>
  <Override PartName="/ppt/media/image11.png" ContentType="image/png"/>
  <Override PartName="/ppt/media/image6.png" ContentType="image/png"/>
  <Override PartName="/ppt/media/image5.png" ContentType="image/png"/>
  <Override PartName="/ppt/media/image4.png" ContentType="image/png"/>
  <Override PartName="/ppt/media/image3.png" ContentType="image/png"/>
  <Override PartName="/ppt/media/image2.png" ContentType="image/png"/>
  <Override PartName="/ppt/media/image21.png" ContentType="image/png"/>
  <Override PartName="/ppt/media/image1.png" ContentType="image/png"/>
  <Override PartName="/ppt/slides/_rels/slide21.xml.rels" ContentType="application/vnd.openxmlformats-package.relationships+xml"/>
  <Override PartName="/ppt/slides/_rels/slide20.xml.rels" ContentType="application/vnd.openxmlformats-package.relationships+xml"/>
  <Override PartName="/ppt/slides/_rels/slide16.xml.rels" ContentType="application/vnd.openxmlformats-package.relationships+xml"/>
  <Override PartName="/ppt/slides/_rels/slide23.xml.rels" ContentType="application/vnd.openxmlformats-package.relationships+xml"/>
  <Override PartName="/ppt/slides/_rels/slide15.xml.rels" ContentType="application/vnd.openxmlformats-package.relationships+xml"/>
  <Override PartName="/ppt/slides/_rels/slide22.xml.rels" ContentType="application/vnd.openxmlformats-package.relationships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19.xml.rels" ContentType="application/vnd.openxmlformats-package.relationships+xml"/>
  <Override PartName="/ppt/slides/_rels/slide12.xml.rels" ContentType="application/vnd.openxmlformats-package.relationships+xml"/>
  <Override PartName="/ppt/slides/_rels/slide18.xml.rels" ContentType="application/vnd.openxmlformats-package.relationships+xml"/>
  <Override PartName="/ppt/slides/_rels/slide11.xml.rels" ContentType="application/vnd.openxmlformats-package.relationships+xml"/>
  <Override PartName="/ppt/slides/_rels/slide17.xml.rels" ContentType="application/vnd.openxmlformats-package.relationships+xml"/>
  <Override PartName="/ppt/slides/_rels/slide10.xml.rels" ContentType="application/vnd.openxmlformats-package.relationships+xml"/>
  <Override PartName="/ppt/slides/_rels/slide2.xml.rels" ContentType="application/vnd.openxmlformats-package.relationships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3.xml.rels" ContentType="application/vnd.openxmlformats-package.relationships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1.xml" ContentType="application/vnd.openxmlformats-officedocument.presentationml.slide+xml"/>
  <Override PartName="/ppt/slides/slide23.xml" ContentType="application/vnd.openxmlformats-officedocument.presentationml.slide+xml"/>
  <Override PartName="/ppt/slides/slide11.xml" ContentType="application/vnd.openxmlformats-officedocument.presentationml.slide+xml"/>
  <Override PartName="/ppt/slides/slide9.xml" ContentType="application/vnd.openxmlformats-officedocument.presentationml.slide+xml"/>
  <Override PartName="/ppt/slides/slide22.xml" ContentType="application/vnd.openxmlformats-officedocument.presentationml.slide+xml"/>
  <Override PartName="/ppt/slides/slide10.xml" ContentType="application/vnd.openxmlformats-officedocument.presentationml.slide+xml"/>
  <Override PartName="/ppt/slides/slide8.xml" ContentType="application/vnd.openxmlformats-officedocument.presentationml.slide+xml"/>
  <Override PartName="/ppt/slides/slide21.xml" ContentType="application/vnd.openxmlformats-officedocument.presentationml.slide+xml"/>
  <Override PartName="/ppt/slides/slide7.xml" ContentType="application/vnd.openxmlformats-officedocument.presentationml.slide+xml"/>
  <Override PartName="/ppt/slides/slide20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9.xml" ContentType="application/vnd.openxmlformats-officedocument.presentationml.slide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_rels/slideLayout24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1.xml" ContentType="application/vnd.openxmlformats-officedocument.theme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presentation.xml" ContentType="application/vnd.openxmlformats-officedocument.presentationml.presentation.main+xml"/>
  <Override PartName="/docProps/custom.xml" ContentType="application/vnd.openxmlformats-officedocument.custom-properties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</p:sldIdLst>
  <p:sldSz cx="12192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 type="body"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 type="body"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 type="body"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anchor="b">
            <a:noAutofit/>
          </a:bodyPr>
          <a:p>
            <a:pPr algn="ctr">
              <a:lnSpc>
                <a:spcPct val="90000"/>
              </a:lnSpc>
            </a:pPr>
            <a:r>
              <a:rPr b="0" lang="en-US" sz="6000" spc="-1" strike="noStrike">
                <a:solidFill>
                  <a:srgbClr val="000000"/>
                </a:solidFill>
                <a:latin typeface="Calibri Light"/>
              </a:rPr>
              <a:t>Click to edit Master title style</a:t>
            </a:r>
            <a:endParaRPr b="0" lang="en-US" sz="6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fld id="{794BBB33-F5C8-4D34-851B-96567019D519}" type="datetime">
              <a:rPr b="0" lang="en-IN" sz="1200" spc="-1" strike="noStrike">
                <a:solidFill>
                  <a:srgbClr val="8b8b8b"/>
                </a:solidFill>
                <a:latin typeface="Calibri"/>
              </a:rPr>
              <a:t>14/04/20</a:t>
            </a:fld>
            <a:endParaRPr b="0" lang="en-IN" sz="12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>
            <a:noAutofit/>
          </a:bodyPr>
          <a:p>
            <a:endParaRPr b="0" lang="en-IN" sz="2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143473DC-DCBC-42CE-A63A-A2BD140C3698}" type="slidenum">
              <a:rPr b="0" lang="en-IN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IN" sz="1200" spc="-1" strike="noStrike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Click to edit Master title style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>
            <a:noAutofit/>
          </a:bodyPr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Click to edit Master text styles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Second level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2" marL="11430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Third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3" marL="16002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Fourth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4" marL="20574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Fifth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fld id="{DF560C0E-F182-41A5-BEC5-410855071F6B}" type="datetime">
              <a:rPr b="0" lang="en-IN" sz="1200" spc="-1" strike="noStrike">
                <a:solidFill>
                  <a:srgbClr val="8b8b8b"/>
                </a:solidFill>
                <a:latin typeface="Calibri"/>
              </a:rPr>
              <a:t>14/04/20</a:t>
            </a:fld>
            <a:endParaRPr b="0" lang="en-IN" sz="1200" spc="-1" strike="noStrike"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>
            <a:noAutofit/>
          </a:bodyPr>
          <a:p>
            <a:endParaRPr b="0" lang="en-IN" sz="2400" spc="-1" strike="noStrike">
              <a:latin typeface="Times New Roman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5652AC83-2A60-4ABA-AB66-69FDB267CBCE}" type="slidenum">
              <a:rPr b="0" lang="en-IN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IN" sz="12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image" Target="../media/image20.png"/><Relationship Id="rId3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extShape 1"/>
          <p:cNvSpPr txBox="1"/>
          <p:nvPr/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ctr">
              <a:lnSpc>
                <a:spcPct val="90000"/>
              </a:lnSpc>
            </a:pPr>
            <a:r>
              <a:rPr b="1" lang="en-US" sz="6000" spc="-1" strike="noStrike">
                <a:solidFill>
                  <a:srgbClr val="4472c4"/>
                </a:solidFill>
                <a:latin typeface="Calibri Light"/>
              </a:rPr>
              <a:t>WELCOME TO MY WEBSITE</a:t>
            </a:r>
            <a:br/>
            <a:endParaRPr b="0" lang="en-US" sz="6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3" name="TextShape 2"/>
          <p:cNvSpPr txBox="1"/>
          <p:nvPr/>
        </p:nvSpPr>
        <p:spPr>
          <a:xfrm>
            <a:off x="1523880" y="3602160"/>
            <a:ext cx="9143640" cy="165528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b="1" lang="en-IN" sz="4800" spc="-1" strike="noStrike">
                <a:solidFill>
                  <a:srgbClr val="f8cbad"/>
                </a:solidFill>
                <a:latin typeface="Calibri"/>
              </a:rPr>
              <a:t>USING HTML ,CSS AN</a:t>
            </a:r>
            <a:endParaRPr b="0" lang="en-IN" sz="4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nodeType="clickEffect" fill="hold" presetClass="entr" presetID="43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3" dur="100"/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4" dur="400" fill="hold"/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5" dur="400" fill="hold"/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6" dur="6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7" dur="6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extShape 1"/>
          <p:cNvSpPr txBox="1"/>
          <p:nvPr/>
        </p:nvSpPr>
        <p:spPr>
          <a:xfrm>
            <a:off x="2593080" y="624240"/>
            <a:ext cx="8911440" cy="150912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 fontScale="90000"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HERE THE TOP CHART OF MY WEBSITE</a:t>
            </a:r>
            <a:br/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IN THIS COLUMN THE FAMOUS BOOK OF THE YEAR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00" name="Content Placeholder 3" descr=""/>
          <p:cNvPicPr/>
          <p:nvPr/>
        </p:nvPicPr>
        <p:blipFill>
          <a:blip r:embed="rId1"/>
          <a:stretch/>
        </p:blipFill>
        <p:spPr>
          <a:xfrm>
            <a:off x="2593080" y="2263680"/>
            <a:ext cx="8508240" cy="43509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23" dur="indefinite" restart="never" nodeType="tmRoot">
          <p:childTnLst>
            <p:seq>
              <p:cTn id="124" dur="indefinite" nodeType="mainSeq">
                <p:childTnLst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nodeType="clickEffect" fill="hold" presetClass="entr" presetID="2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 additive="repl">
                                        <p:cTn id="129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nodeType="clickEffect" fill="hold" presetClass="entr" presetID="6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circle(in)" transition="in">
                                      <p:cBhvr additive="repl">
                                        <p:cTn id="134" dur="2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IN THIS COLUMN HERE YOU CAN READ THE NOVEL AND FICTIONAL BOOKS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02" name="Content Placeholder 3" descr=""/>
          <p:cNvPicPr/>
          <p:nvPr/>
        </p:nvPicPr>
        <p:blipFill>
          <a:blip r:embed="rId1"/>
          <a:stretch/>
        </p:blipFill>
        <p:spPr>
          <a:xfrm>
            <a:off x="2226240" y="1825560"/>
            <a:ext cx="7739280" cy="43509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35" dur="indefinite" restart="never" nodeType="tmRoot">
          <p:childTnLst>
            <p:seq>
              <p:cTn id="136" dur="indefinite" nodeType="mainSeq">
                <p:childTnLst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41"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42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43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nodeType="clickEffect" fill="hold" presetClass="entr" presetID="16" presetSubtype="2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arn(inVertical)" transition="in">
                                      <p:cBhvr additive="repl">
                                        <p:cTn id="148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THE HTML FILE WITH CSS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04" name="Content Placeholder 3" descr=""/>
          <p:cNvPicPr/>
          <p:nvPr/>
        </p:nvPicPr>
        <p:blipFill>
          <a:blip r:embed="rId1"/>
          <a:stretch/>
        </p:blipFill>
        <p:spPr>
          <a:xfrm>
            <a:off x="669600" y="1825560"/>
            <a:ext cx="10683720" cy="46134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49" dur="indefinite" restart="never" nodeType="tmRoot">
          <p:childTnLst>
            <p:seq>
              <p:cTn id="150" dur="indefinite" nodeType="mainSeq">
                <p:childTnLst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nodeType="clickEffect" fill="hold" presetClass="entr" presetID="2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 additive="repl">
                                        <p:cTn id="155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nodeType="clickEffect" fill="hold" presetClass="entr" presetID="6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circle(in)" transition="in">
                                      <p:cBhvr additive="repl">
                                        <p:cTn id="160" dur="2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CSS FILE FOR DROPDOWN CATEGORY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06" name="Content Placeholder 7" descr=""/>
          <p:cNvPicPr/>
          <p:nvPr/>
        </p:nvPicPr>
        <p:blipFill>
          <a:blip r:embed="rId1"/>
          <a:stretch/>
        </p:blipFill>
        <p:spPr>
          <a:xfrm>
            <a:off x="838080" y="1825560"/>
            <a:ext cx="9127080" cy="43509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61" dur="indefinite" restart="never" nodeType="tmRoot">
          <p:childTnLst>
            <p:seq>
              <p:cTn id="162" dur="indefinite" nodeType="mainSeq">
                <p:childTnLst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67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68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nodeType="clickEffect" fill="hold" presetClass="entr" presetID="2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 additive="repl">
                                        <p:cTn id="173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HTML FILE FOR FLOATING BOX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08" name="Content Placeholder 3" descr=""/>
          <p:cNvPicPr/>
          <p:nvPr/>
        </p:nvPicPr>
        <p:blipFill>
          <a:blip r:embed="rId1"/>
          <a:stretch/>
        </p:blipFill>
        <p:spPr>
          <a:xfrm>
            <a:off x="838080" y="1825560"/>
            <a:ext cx="10515240" cy="48067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74" dur="indefinite" restart="never" nodeType="tmRoot">
          <p:childTnLst>
            <p:seq>
              <p:cTn id="175" dur="indefinite" nodeType="mainSeq">
                <p:childTnLst>
                  <p:par>
                    <p:cTn id="176" fill="hold">
                      <p:stCondLst>
                        <p:cond delay="indefinite"/>
                      </p:stCondLst>
                      <p:childTnLst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80"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81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82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nodeType="clickEffect" fill="hold" presetClass="entr" presetID="6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circle(in)" transition="in">
                                      <p:cBhvr additive="repl">
                                        <p:cTn id="187" dur="2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HTML FILE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10" name="Content Placeholder 3" descr=""/>
          <p:cNvPicPr/>
          <p:nvPr/>
        </p:nvPicPr>
        <p:blipFill>
          <a:blip r:embed="rId1"/>
          <a:stretch/>
        </p:blipFill>
        <p:spPr>
          <a:xfrm>
            <a:off x="838080" y="1825560"/>
            <a:ext cx="10515240" cy="43509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88" dur="indefinite" restart="never" nodeType="tmRoot">
          <p:childTnLst>
            <p:seq>
              <p:cTn id="189" dur="indefinite" nodeType="mainSeq">
                <p:childTnLst>
                  <p:par>
                    <p:cTn id="190" fill="hold">
                      <p:stCondLst>
                        <p:cond delay="indefinite"/>
                      </p:stCondLst>
                      <p:childTnLst>
                        <p:par>
                          <p:cTn id="191" fill="hold">
                            <p:stCondLst>
                              <p:cond delay="0"/>
                            </p:stCondLst>
                            <p:childTnLst>
                              <p:par>
                                <p:cTn id="192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94"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95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96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nodeType="clickEffect" fill="hold" presetClass="entr" presetID="16" presetSubtype="2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arn(inVertical)" transition="in">
                                      <p:cBhvr additive="repl">
                                        <p:cTn id="201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ctr"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 </a:t>
            </a:r>
            <a:r>
              <a:rPr b="0" lang="en-US" sz="4400" spc="-1" strike="noStrike">
                <a:solidFill>
                  <a:srgbClr val="92d050"/>
                </a:solidFill>
                <a:latin typeface="Arial Black"/>
              </a:rPr>
              <a:t>LOGIN PAGE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12" name="Content Placeholder 3" descr=""/>
          <p:cNvPicPr/>
          <p:nvPr/>
        </p:nvPicPr>
        <p:blipFill>
          <a:blip r:embed="rId1"/>
          <a:stretch/>
        </p:blipFill>
        <p:spPr>
          <a:xfrm>
            <a:off x="115920" y="1262160"/>
            <a:ext cx="12075840" cy="54601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02" dur="indefinite" restart="never" nodeType="tmRoot">
          <p:childTnLst>
            <p:seq>
              <p:cTn id="203" dur="indefinite" nodeType="mainSeq">
                <p:childTnLst>
                  <p:par>
                    <p:cTn id="204" fill="hold">
                      <p:stCondLst>
                        <p:cond delay="indefinite"/>
                      </p:stCondLst>
                      <p:childTnLst>
                        <p:par>
                          <p:cTn id="205" fill="hold">
                            <p:stCondLst>
                              <p:cond delay="0"/>
                            </p:stCondLst>
                            <p:childTnLst>
                              <p:par>
                                <p:cTn id="206" nodeType="clickEffect" fill="hold" presetClass="entr" presetID="2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 additive="repl">
                                        <p:cTn id="20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09" dur="182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10" dur="66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y-sin(pi*$)/3" tm="0">
                                          <p:val>
                                            <p:fltVal val="0.5"/>
                                          </p:val>
                                        </p:tav>
                                        <p:tav fmla="y-sin(pi*$)/3"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11" dur="664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y-sin(pi*$)/9" tm="0">
                                          <p:val>
                                            <p:fltVal val="0"/>
                                          </p:val>
                                        </p:tav>
                                        <p:tav fmla="y-sin(pi*$)/9"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12" dur="332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y-sin(pi*$)/27" tm="0">
                                          <p:val>
                                            <p:fltVal val="0"/>
                                          </p:val>
                                        </p:tav>
                                        <p:tav fmla="y-sin(pi*$)/27"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13" dur="164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y-sin(pi*$)/81" tm="0">
                                          <p:val>
                                            <p:fltVal val="0"/>
                                          </p:val>
                                        </p:tav>
                                        <p:tav fmla="y-sin(pi*$)/81"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14" dur="26" fill="hold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5" dur="166" fill="hold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6" dur="26" fill="hold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7" dur="166" fill="hold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8" dur="26" fill="hold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19" dur="166" fill="hold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0" dur="26" fill="hold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21" dur="166" fill="hold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2" fill="hold">
                      <p:stCondLst>
                        <p:cond delay="indefinite"/>
                      </p:stCondLst>
                      <p:childTnLst>
                        <p:par>
                          <p:cTn id="223" fill="hold">
                            <p:stCondLst>
                              <p:cond delay="0"/>
                            </p:stCondLst>
                            <p:childTnLst>
                              <p:par>
                                <p:cTn id="224" nodeType="clickEffect" fill="hold" presetClass="entr" presetID="16" presetSubtype="2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arn(inVertical)" transition="in">
                                      <p:cBhvr additive="repl">
                                        <p:cTn id="226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ctr">
              <a:lnSpc>
                <a:spcPct val="90000"/>
              </a:lnSpc>
            </a:pPr>
            <a:r>
              <a:rPr b="0" lang="en-US" sz="4400" spc="-1" strike="noStrike">
                <a:solidFill>
                  <a:srgbClr val="92d050"/>
                </a:solidFill>
                <a:latin typeface="comic"/>
              </a:rPr>
              <a:t>THE LOGIN PAGE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14" name="Content Placeholder 3" descr=""/>
          <p:cNvPicPr/>
          <p:nvPr/>
        </p:nvPicPr>
        <p:blipFill>
          <a:blip r:embed="rId1"/>
          <a:stretch/>
        </p:blipFill>
        <p:spPr>
          <a:xfrm>
            <a:off x="167400" y="1287720"/>
            <a:ext cx="11912760" cy="5569920"/>
          </a:xfrm>
          <a:prstGeom prst="rect">
            <a:avLst/>
          </a:prstGeom>
          <a:ln w="190440">
            <a:solidFill>
              <a:srgbClr val="ffffff"/>
            </a:solidFill>
            <a:round/>
          </a:ln>
          <a:effectLst>
            <a:outerShdw algn="tl" blurRad="50000" rotWithShape="0">
              <a:srgbClr val="000000">
                <a:alpha val="41000"/>
              </a:srgbClr>
            </a:outerShdw>
          </a:effectLst>
          <a:scene3d>
            <a:camera prst="orthographicFront"/>
            <a:lightRig dir="t" rig="twoP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27" dur="indefinite" restart="never" nodeType="tmRoot">
          <p:childTnLst>
            <p:seq>
              <p:cTn id="228" dur="indefinite" nodeType="mainSeq">
                <p:childTnLst>
                  <p:par>
                    <p:cTn id="229" fill="hold">
                      <p:stCondLst>
                        <p:cond delay="indefinite"/>
                      </p:stCondLst>
                      <p:childTnLst>
                        <p:par>
                          <p:cTn id="230" fill="hold">
                            <p:stCondLst>
                              <p:cond delay="0"/>
                            </p:stCondLst>
                            <p:childTnLst>
                              <p:par>
                                <p:cTn id="231" nodeType="clickEffect" fill="hold" presetClass="entr" presetID="16" presetSubtype="2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arn(inVertical)" transition="in">
                                      <p:cBhvr additive="repl">
                                        <p:cTn id="233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4" fill="hold">
                      <p:stCondLst>
                        <p:cond delay="indefinite"/>
                      </p:stCondLst>
                      <p:childTnLst>
                        <p:par>
                          <p:cTn id="235" fill="hold">
                            <p:stCondLst>
                              <p:cond delay="0"/>
                            </p:stCondLst>
                            <p:childTnLst>
                              <p:par>
                                <p:cTn id="236" nodeType="clickEffect" fill="hold" presetClass="entr" presetID="16" presetSubtype="2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arn(inVertical)" transition="in">
                                      <p:cBhvr additive="repl">
                                        <p:cTn id="238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Category</a:t>
            </a:r>
            <a:br/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Novel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16" name="Content Placeholder 3" descr=""/>
          <p:cNvPicPr/>
          <p:nvPr/>
        </p:nvPicPr>
        <p:blipFill>
          <a:blip r:embed="rId1"/>
          <a:stretch/>
        </p:blipFill>
        <p:spPr>
          <a:xfrm>
            <a:off x="1416600" y="1806840"/>
            <a:ext cx="8780400" cy="49363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39" dur="indefinite" restart="never" nodeType="tmRoot">
          <p:childTnLst>
            <p:seq>
              <p:cTn id="240" dur="indefinite" nodeType="mainSeq">
                <p:childTnLst>
                  <p:par>
                    <p:cTn id="241" fill="hold">
                      <p:stCondLst>
                        <p:cond delay="indefinite"/>
                      </p:stCondLst>
                      <p:childTnLst>
                        <p:par>
                          <p:cTn id="242" fill="hold">
                            <p:stCondLst>
                              <p:cond delay="0"/>
                            </p:stCondLst>
                            <p:childTnLst>
                              <p:par>
                                <p:cTn id="243" nodeType="clickEffect" fill="hold" presetClass="entr" presetID="16" presetSubtype="2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arn(inVertical)" transition="in">
                                      <p:cBhvr additive="repl">
                                        <p:cTn id="245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6" fill="hold">
                      <p:stCondLst>
                        <p:cond delay="indefinite"/>
                      </p:stCondLst>
                      <p:childTnLst>
                        <p:par>
                          <p:cTn id="247" fill="hold">
                            <p:stCondLst>
                              <p:cond delay="0"/>
                            </p:stCondLst>
                            <p:childTnLst>
                              <p:par>
                                <p:cTn id="248" nodeType="clickEffect" fill="hold" presetClass="entr" presetID="2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 additive="repl">
                                        <p:cTn id="250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Category</a:t>
            </a:r>
            <a:br/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Engineering Books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18" name="Content Placeholder 3" descr=""/>
          <p:cNvPicPr/>
          <p:nvPr/>
        </p:nvPicPr>
        <p:blipFill>
          <a:blip r:embed="rId1"/>
          <a:stretch/>
        </p:blipFill>
        <p:spPr>
          <a:xfrm>
            <a:off x="1077480" y="1730520"/>
            <a:ext cx="9119880" cy="51271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51" dur="indefinite" restart="never" nodeType="tmRoot">
          <p:childTnLst>
            <p:seq>
              <p:cTn id="252" dur="indefinite" nodeType="mainSeq">
                <p:childTnLst>
                  <p:par>
                    <p:cTn id="253" fill="hold">
                      <p:stCondLst>
                        <p:cond delay="indefinite"/>
                      </p:stCondLst>
                      <p:childTnLst>
                        <p:par>
                          <p:cTn id="254" fill="hold">
                            <p:stCondLst>
                              <p:cond delay="0"/>
                            </p:stCondLst>
                            <p:childTnLst>
                              <p:par>
                                <p:cTn id="255" nodeType="clickEffect" fill="hold" presetClass="entr" presetID="2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 additive="repl">
                                        <p:cTn id="257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8" fill="hold">
                      <p:stCondLst>
                        <p:cond delay="indefinite"/>
                      </p:stCondLst>
                      <p:childTnLst>
                        <p:par>
                          <p:cTn id="259" fill="hold">
                            <p:stCondLst>
                              <p:cond delay="0"/>
                            </p:stCondLst>
                            <p:childTnLst>
                              <p:par>
                                <p:cTn id="260" nodeType="clickEffect" fill="hold" presetClass="entr" presetID="6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circle(in)" transition="in">
                                      <p:cBhvr additive="repl">
                                        <p:cTn id="262" dur="2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TextShape 1"/>
          <p:cNvSpPr txBox="1"/>
          <p:nvPr/>
        </p:nvSpPr>
        <p:spPr>
          <a:xfrm>
            <a:off x="1523880" y="259200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ctr">
              <a:lnSpc>
                <a:spcPct val="90000"/>
              </a:lnSpc>
            </a:pPr>
            <a:r>
              <a:rPr b="0" lang="en-US" sz="6000" spc="-1" strike="noStrike">
                <a:solidFill>
                  <a:srgbClr val="000000"/>
                </a:solidFill>
                <a:latin typeface="Calibri Light"/>
              </a:rPr>
              <a:t>GROUP PARTNERS</a:t>
            </a:r>
            <a:br/>
            <a:r>
              <a:rPr b="0" lang="en-US" sz="6000" spc="-1" strike="noStrike">
                <a:solidFill>
                  <a:srgbClr val="000000"/>
                </a:solidFill>
                <a:latin typeface="Calibri Light"/>
              </a:rPr>
              <a:t>ZIAUL KADRI</a:t>
            </a:r>
            <a:br/>
            <a:r>
              <a:rPr b="0" lang="en-US" sz="6000" spc="-1" strike="noStrike">
                <a:solidFill>
                  <a:srgbClr val="000000"/>
                </a:solidFill>
                <a:latin typeface="Calibri Light"/>
              </a:rPr>
              <a:t>ANNIE AKBAR KHAN</a:t>
            </a:r>
            <a:br/>
            <a:r>
              <a:rPr b="0" lang="en-US" sz="6000" spc="-1" strike="noStrike">
                <a:solidFill>
                  <a:srgbClr val="000000"/>
                </a:solidFill>
                <a:latin typeface="Calibri Light"/>
              </a:rPr>
              <a:t>HARDIK NANDA</a:t>
            </a:r>
            <a:br/>
            <a:endParaRPr b="0" lang="en-US" sz="6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8" dur="indefinite" restart="never" nodeType="tmRoot">
          <p:childTnLst>
            <p:seq>
              <p:cTn id="19" dur="indefinite" nodeType="mainSeq">
                <p:childTnLst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4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Html file of novel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20" name="Content Placeholder 3" descr=""/>
          <p:cNvPicPr/>
          <p:nvPr/>
        </p:nvPicPr>
        <p:blipFill>
          <a:blip r:embed="rId1"/>
          <a:stretch/>
        </p:blipFill>
        <p:spPr>
          <a:xfrm>
            <a:off x="218880" y="2153880"/>
            <a:ext cx="6307920" cy="3546360"/>
          </a:xfrm>
          <a:prstGeom prst="rect">
            <a:avLst/>
          </a:prstGeom>
          <a:ln>
            <a:noFill/>
          </a:ln>
        </p:spPr>
      </p:pic>
      <p:pic>
        <p:nvPicPr>
          <p:cNvPr id="121" name="Picture 4" descr=""/>
          <p:cNvPicPr/>
          <p:nvPr/>
        </p:nvPicPr>
        <p:blipFill>
          <a:blip r:embed="rId2"/>
          <a:stretch/>
        </p:blipFill>
        <p:spPr>
          <a:xfrm>
            <a:off x="5743800" y="2232720"/>
            <a:ext cx="6027120" cy="33883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63" dur="indefinite" restart="never" nodeType="tmRoot">
          <p:childTnLst>
            <p:seq>
              <p:cTn id="264" dur="indefinite" nodeType="mainSeq">
                <p:childTnLst>
                  <p:par>
                    <p:cTn id="265" fill="hold">
                      <p:stCondLst>
                        <p:cond delay="indefinite"/>
                      </p:stCondLst>
                      <p:childTnLst>
                        <p:par>
                          <p:cTn id="266" fill="hold">
                            <p:stCondLst>
                              <p:cond delay="0"/>
                            </p:stCondLst>
                            <p:childTnLst>
                              <p:par>
                                <p:cTn id="267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69" dur="1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70" dur="1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71" dur="1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2" fill="hold">
                      <p:stCondLst>
                        <p:cond delay="indefinite"/>
                      </p:stCondLst>
                      <p:childTnLst>
                        <p:par>
                          <p:cTn id="273" fill="hold">
                            <p:stCondLst>
                              <p:cond delay="0"/>
                            </p:stCondLst>
                            <p:childTnLst>
                              <p:par>
                                <p:cTn id="274" nodeType="clickEffect" fill="hold" presetClass="entr" presetID="2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 additive="repl">
                                        <p:cTn id="276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7" fill="hold">
                      <p:stCondLst>
                        <p:cond delay="indefinite"/>
                      </p:stCondLst>
                      <p:childTnLst>
                        <p:par>
                          <p:cTn id="278" fill="hold">
                            <p:stCondLst>
                              <p:cond delay="0"/>
                            </p:stCondLst>
                            <p:childTnLst>
                              <p:par>
                                <p:cTn id="279" nodeType="clickEffect" fill="hold" presetClass="entr" presetID="6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circle(in)" transition="in">
                                      <p:cBhvr additive="repl">
                                        <p:cTn id="281" dur="2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Html file of Engineering Books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23" name="Content Placeholder 7" descr=""/>
          <p:cNvPicPr/>
          <p:nvPr/>
        </p:nvPicPr>
        <p:blipFill>
          <a:blip r:embed="rId1"/>
          <a:stretch/>
        </p:blipFill>
        <p:spPr>
          <a:xfrm>
            <a:off x="283320" y="2968920"/>
            <a:ext cx="5316120" cy="2988720"/>
          </a:xfrm>
          <a:prstGeom prst="rect">
            <a:avLst/>
          </a:prstGeom>
          <a:ln>
            <a:noFill/>
          </a:ln>
        </p:spPr>
      </p:pic>
      <p:pic>
        <p:nvPicPr>
          <p:cNvPr id="124" name="Picture 8" descr=""/>
          <p:cNvPicPr/>
          <p:nvPr/>
        </p:nvPicPr>
        <p:blipFill>
          <a:blip r:embed="rId2"/>
          <a:stretch/>
        </p:blipFill>
        <p:spPr>
          <a:xfrm>
            <a:off x="5725800" y="2881440"/>
            <a:ext cx="5627880" cy="31640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82" dur="indefinite" restart="never" nodeType="tmRoot">
          <p:childTnLst>
            <p:seq>
              <p:cTn id="283" dur="indefinite" nodeType="mainSeq">
                <p:childTnLst>
                  <p:par>
                    <p:cTn id="284" fill="hold">
                      <p:stCondLst>
                        <p:cond delay="indefinite"/>
                      </p:stCondLst>
                      <p:childTnLst>
                        <p:par>
                          <p:cTn id="285" fill="hold">
                            <p:stCondLst>
                              <p:cond delay="0"/>
                            </p:stCondLst>
                            <p:childTnLst>
                              <p:par>
                                <p:cTn id="286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88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89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0" fill="hold">
                      <p:stCondLst>
                        <p:cond delay="indefinite"/>
                      </p:stCondLst>
                      <p:childTnLst>
                        <p:par>
                          <p:cTn id="291" fill="hold">
                            <p:stCondLst>
                              <p:cond delay="0"/>
                            </p:stCondLst>
                            <p:childTnLst>
                              <p:par>
                                <p:cTn id="292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94" dur="10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95" dur="1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96" dur="1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7" fill="hold">
                      <p:stCondLst>
                        <p:cond delay="indefinite"/>
                      </p:stCondLst>
                      <p:childTnLst>
                        <p:par>
                          <p:cTn id="298" fill="hold">
                            <p:stCondLst>
                              <p:cond delay="0"/>
                            </p:stCondLst>
                            <p:childTnLst>
                              <p:par>
                                <p:cTn id="299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01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02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About US 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26" name="Content Placeholder 3" descr=""/>
          <p:cNvPicPr/>
          <p:nvPr/>
        </p:nvPicPr>
        <p:blipFill>
          <a:blip r:embed="rId1"/>
          <a:stretch/>
        </p:blipFill>
        <p:spPr>
          <a:xfrm>
            <a:off x="1699200" y="1799640"/>
            <a:ext cx="8793360" cy="49438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03" dur="indefinite" restart="never" nodeType="tmRoot">
          <p:childTnLst>
            <p:seq>
              <p:cTn id="304" dur="indefinite" nodeType="mainSeq">
                <p:childTnLst>
                  <p:par>
                    <p:cTn id="305" fill="hold">
                      <p:stCondLst>
                        <p:cond delay="indefinite"/>
                      </p:stCondLst>
                      <p:childTnLst>
                        <p:par>
                          <p:cTn id="306" fill="hold">
                            <p:stCondLst>
                              <p:cond delay="0"/>
                            </p:stCondLst>
                            <p:childTnLst>
                              <p:par>
                                <p:cTn id="307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09" dur="1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310" dur="1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11" dur="1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2" fill="hold">
                      <p:stCondLst>
                        <p:cond delay="indefinite"/>
                      </p:stCondLst>
                      <p:childTnLst>
                        <p:par>
                          <p:cTn id="313" fill="hold">
                            <p:stCondLst>
                              <p:cond delay="0"/>
                            </p:stCondLst>
                            <p:childTnLst>
                              <p:par>
                                <p:cTn id="314" nodeType="clickEffect" fill="hold" presetClass="entr" presetID="16" presetSubtype="2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arn(inVertical)" transition="in">
                                      <p:cBhvr additive="repl">
                                        <p:cTn id="316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 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8" name="TextShape 2"/>
          <p:cNvSpPr txBox="1"/>
          <p:nvPr/>
        </p:nvSpPr>
        <p:spPr>
          <a:xfrm>
            <a:off x="788760" y="180000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9" name="CustomShape 3"/>
          <p:cNvSpPr/>
          <p:nvPr/>
        </p:nvSpPr>
        <p:spPr>
          <a:xfrm>
            <a:off x="4297680" y="2967480"/>
            <a:ext cx="3596040" cy="914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>
            <a:spAutoFit/>
          </a:bodyPr>
          <a:p>
            <a:pPr algn="ctr">
              <a:lnSpc>
                <a:spcPct val="100000"/>
              </a:lnSpc>
            </a:pPr>
            <a:r>
              <a:rPr b="1" lang="en-IN" sz="5400" spc="-1" strike="noStrike">
                <a:solidFill>
                  <a:srgbClr val="262626"/>
                </a:solidFill>
                <a:latin typeface="Calibri"/>
              </a:rPr>
              <a:t>THANK YOU</a:t>
            </a:r>
            <a:endParaRPr b="0" lang="en-IN" sz="5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17" dur="indefinite" restart="never" nodeType="tmRoot">
          <p:childTnLst>
            <p:seq>
              <p:cTn id="318" dur="indefinite" nodeType="mainSeq">
                <p:childTnLst>
                  <p:par>
                    <p:cTn id="319" fill="hold">
                      <p:stCondLst>
                        <p:cond delay="indefinite"/>
                      </p:stCondLst>
                      <p:childTnLst>
                        <p:par>
                          <p:cTn id="320" fill="hold">
                            <p:stCondLst>
                              <p:cond delay="0"/>
                            </p:stCondLst>
                            <p:childTnLst>
                              <p:par>
                                <p:cTn id="321" nodeType="clickEffect" fill="hold" presetClass="entr" presetID="6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circle(in)" transition="in">
                                      <p:cBhvr additive="repl">
                                        <p:cTn id="323" dur="2000"/>
                                        <p:tgtEl>
                                          <p:spTgt spid="-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TextShape 1"/>
          <p:cNvSpPr txBox="1"/>
          <p:nvPr/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ctr">
              <a:lnSpc>
                <a:spcPct val="90000"/>
              </a:lnSpc>
            </a:pPr>
            <a:r>
              <a:rPr b="0" lang="en-US" sz="6000" spc="-1" strike="noStrike">
                <a:solidFill>
                  <a:srgbClr val="000000"/>
                </a:solidFill>
                <a:latin typeface="Calibri Light"/>
              </a:rPr>
              <a:t>OPEN BOX BOOK STORE</a:t>
            </a:r>
            <a:endParaRPr b="0" lang="en-US" sz="6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6" name="TextShape 2"/>
          <p:cNvSpPr txBox="1"/>
          <p:nvPr/>
        </p:nvSpPr>
        <p:spPr>
          <a:xfrm>
            <a:off x="1523880" y="3602160"/>
            <a:ext cx="9143640" cy="165528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b="0" lang="en-IN" sz="2400" spc="-1" strike="noStrike">
                <a:solidFill>
                  <a:srgbClr val="000000"/>
                </a:solidFill>
                <a:latin typeface="Calibri"/>
              </a:rPr>
              <a:t>HERE YOU CAN READ THE BOOKS</a:t>
            </a:r>
            <a:endParaRPr b="0" lang="en-IN" sz="24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endParaRPr b="0" lang="en-IN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5" dur="indefinite" restart="never" nodeType="tmRoot">
          <p:childTnLst>
            <p:seq>
              <p:cTn id="26" dur="indefinite" nodeType="mainSeq">
                <p:childTnLst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nodeType="clickEffect" fill="hold" presetClass="entr" presetID="2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edge" transition="in">
                                      <p:cBhvr additive="repl">
                                        <p:cTn id="31" dur="2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6" dur="1000"/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37" dur="1000" fill="hold"/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8" dur="1000" fill="hold"/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3" dur="1000"/>
                                        <p:tgtEl>
                                          <p:spTgt spid="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44" dur="1000" fill="hold"/>
                                        <p:tgtEl>
                                          <p:spTgt spid="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5" dur="1000" fill="hold"/>
                                        <p:tgtEl>
                                          <p:spTgt spid="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TextShape 1"/>
          <p:cNvSpPr txBox="1"/>
          <p:nvPr/>
        </p:nvSpPr>
        <p:spPr>
          <a:xfrm>
            <a:off x="1184760" y="624240"/>
            <a:ext cx="10319400" cy="128052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TOP VIEW OF MY WEBSITE</a:t>
            </a:r>
            <a:br/>
            <a:r>
              <a:rPr b="0" lang="en-US" sz="1800" spc="-1" strike="noStrike">
                <a:solidFill>
                  <a:srgbClr val="000000"/>
                </a:solidFill>
                <a:latin typeface="Calibri Light"/>
              </a:rPr>
              <a:t>IN THE TOP HERE THE NAVIGATION BAR WITH SEARCH BAR</a:t>
            </a:r>
            <a:br/>
            <a:r>
              <a:rPr b="0" lang="en-US" sz="1800" spc="-1" strike="noStrike">
                <a:solidFill>
                  <a:srgbClr val="000000"/>
                </a:solidFill>
                <a:latin typeface="Calibri Light"/>
              </a:rPr>
              <a:t>AND AFTER THAT HERE A IMAGE SLIDER IF YOU  CLICK IN THE IMAGE SLIDER THERE OPEN A PDF FILE OF BOOK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88" name="Content Placeholder 3" descr=""/>
          <p:cNvPicPr/>
          <p:nvPr/>
        </p:nvPicPr>
        <p:blipFill>
          <a:blip r:embed="rId1"/>
          <a:stretch/>
        </p:blipFill>
        <p:spPr>
          <a:xfrm>
            <a:off x="1184760" y="2133720"/>
            <a:ext cx="11006640" cy="45889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6" dur="indefinite" restart="never" nodeType="tmRoot">
          <p:childTnLst>
            <p:seq>
              <p:cTn id="47" dur="indefinite" nodeType="mainSeq">
                <p:childTnLst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52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3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nodeType="clickEffect" fill="hold" presetClass="entr" presetID="2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 additive="repl">
                                        <p:cTn id="58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Image Slider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90" name="Content Placeholder 3" descr=""/>
          <p:cNvPicPr/>
          <p:nvPr/>
        </p:nvPicPr>
        <p:blipFill>
          <a:blip r:embed="rId1"/>
          <a:stretch/>
        </p:blipFill>
        <p:spPr>
          <a:xfrm>
            <a:off x="631080" y="1442160"/>
            <a:ext cx="8741880" cy="49147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9" dur="indefinite" restart="never" nodeType="tmRoot">
          <p:childTnLst>
            <p:seq>
              <p:cTn id="60" dur="indefinite" nodeType="mainSeq">
                <p:childTnLst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nodeType="clickEffect" fill="hold" presetClass="entr" presetID="2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 additive="repl">
                                        <p:cTn id="65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nodeType="clickEffect" fill="hold" presetClass="entr" presetID="6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circle(in)" transition="in">
                                      <p:cBhvr additive="repl">
                                        <p:cTn id="70" dur="2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AFTER THAT HERE A CATEGORY OF FREE BOOKS WITH 12 FREE BOOKS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92" name="Content Placeholder 3" descr=""/>
          <p:cNvPicPr/>
          <p:nvPr/>
        </p:nvPicPr>
        <p:blipFill>
          <a:blip r:embed="rId1"/>
          <a:stretch/>
        </p:blipFill>
        <p:spPr>
          <a:xfrm>
            <a:off x="2226240" y="1825560"/>
            <a:ext cx="7739280" cy="43509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71" dur="indefinite" restart="never" nodeType="tmRoot">
          <p:childTnLst>
            <p:seq>
              <p:cTn id="72" dur="indefinite" nodeType="mainSeq">
                <p:childTnLst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7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78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83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4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IN THIS COLUMN HERE ENGLISH AND LITERATURE FREE BOOKS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94" name="Content Placeholder 3" descr=""/>
          <p:cNvPicPr/>
          <p:nvPr/>
        </p:nvPicPr>
        <p:blipFill>
          <a:blip r:embed="rId1"/>
          <a:stretch/>
        </p:blipFill>
        <p:spPr>
          <a:xfrm>
            <a:off x="2226240" y="1825560"/>
            <a:ext cx="7739280" cy="43509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85" dur="indefinite" restart="never" nodeType="tmRoot">
          <p:childTnLst>
            <p:seq>
              <p:cTn id="86" dur="indefinite" nodeType="mainSeq">
                <p:childTnLst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nodeType="clickEffect" fill="hold" presetClass="entr" presetID="2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 additive="repl">
                                        <p:cTn id="91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nodeType="clickEffect" fill="hold" presetClass="entr" presetID="6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circle(in)" transition="in">
                                      <p:cBhvr additive="repl">
                                        <p:cTn id="96" dur="2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HERE A RANDOM FAMOUS BOOK OF THE TOP CHART “THE ALPHA GIRL”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96" name="Content Placeholder 3" descr=""/>
          <p:cNvPicPr/>
          <p:nvPr/>
        </p:nvPicPr>
        <p:blipFill>
          <a:blip r:embed="rId1"/>
          <a:stretch/>
        </p:blipFill>
        <p:spPr>
          <a:xfrm>
            <a:off x="2226240" y="1825560"/>
            <a:ext cx="7739280" cy="43509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97" dur="indefinite" restart="never" nodeType="tmRoot">
          <p:childTnLst>
            <p:seq>
              <p:cTn id="98" dur="indefinite" nodeType="mainSeq">
                <p:childTnLst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03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04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05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nodeType="clickEffect" fill="hold" presetClass="entr" presetID="16" presetSubtype="2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arn(inVertical)" transition="in">
                                      <p:cBhvr additive="repl">
                                        <p:cTn id="110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HERE THE BOOK ABOUT HACKING    </a:t>
            </a:r>
            <a:br/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“THE SECRET OF SUPER HACKER”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98" name="Content Placeholder 3" descr=""/>
          <p:cNvPicPr/>
          <p:nvPr/>
        </p:nvPicPr>
        <p:blipFill>
          <a:blip r:embed="rId1"/>
          <a:stretch/>
        </p:blipFill>
        <p:spPr>
          <a:xfrm>
            <a:off x="2226240" y="1825560"/>
            <a:ext cx="7739280" cy="43509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11" dur="indefinite" restart="never" nodeType="tmRoot">
          <p:childTnLst>
            <p:seq>
              <p:cTn id="112" dur="indefinite" nodeType="mainSeq">
                <p:childTnLst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nodeType="clickEffect" fill="hold" presetClass="entr" presetID="2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 additive="repl">
                                        <p:cTn id="117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nodeType="clickEffect" fill="hold" presetClass="entr" presetID="6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circle(in)" transition="in">
                                      <p:cBhvr additive="repl">
                                        <p:cTn id="122" dur="2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80</TotalTime>
  <Application>LibreOffice/6.2.3.2$MacOSX_X86_64 LibreOffice_project/aecc05fe267cc68dde00352a451aa867b3b546ac</Application>
  <Words>181</Words>
  <Paragraphs>36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2017-04-21T18:21:39Z</dcterms:created>
  <dc:creator>ziya ul-haq</dc:creator>
  <dc:description/>
  <dc:language>en-IN</dc:language>
  <cp:lastModifiedBy/>
  <dcterms:modified xsi:type="dcterms:W3CDTF">2020-04-14T08:54:03Z</dcterms:modified>
  <cp:revision>11</cp:revision>
  <dc:subject/>
  <dc:title>OPEN BOX BOOK STORE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15.0000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Widescreen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25</vt:i4>
  </property>
</Properties>
</file>